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58" r:id="rId4"/>
    <p:sldId id="257" r:id="rId5"/>
    <p:sldId id="260" r:id="rId6"/>
    <p:sldId id="261" r:id="rId7"/>
    <p:sldId id="259" r:id="rId8"/>
    <p:sldId id="263" r:id="rId9"/>
    <p:sldId id="265" r:id="rId10"/>
    <p:sldId id="27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F1F8D8-F1D0-45F2-8065-EE4B53C6634C}" type="datetimeFigureOut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AC44C5-3D3D-4C5F-B957-472345AB3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AB1DE-E666-440C-8CC9-F7378FB2B1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5D69D2-9D3F-4412-8340-835A27898F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E9F632-7884-40BE-82E0-E28914B842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AD939-9130-4A36-B8CF-A868809AAE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4248A5-92B6-480C-8936-741B8FF3FA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60738-8020-45E1-A475-036FA278A08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D8D42-6CD0-4B52-BF55-6033AD9B2A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50734-095A-46FB-8A63-D82BF13E2C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1055E-6BA9-40E7-9480-4E6168C1D8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518AA-7A2E-4E39-9A94-58C5AE3D39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9756CC-572D-4B91-9856-6A1F63E613F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E0A31-3163-41BE-9537-E368C7E958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3A6B6-E4BA-4807-A75C-DF4DA93F18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AAF83-D2FD-496F-8887-F9807D96B1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F4C1F-4636-43A7-9C33-2F8A6F76DF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2F8DB-597B-4323-BFAE-993EEBAF42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59FE5-EAA1-46F8-B355-9984F61AEE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6911-7167-4B12-AFF5-A002A284D7A2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E6C0-35A7-4C4C-A0F5-CC29535D4E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6F90-A3FE-4330-BA3E-02D498F5A4D3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30D28-ECC5-4838-906B-08AC9555B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4A01-899B-4EAA-AD36-3AB40C205D2D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FE92-908A-43BB-A6E7-866B5F0D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B212-ADF9-4A0A-B390-4BDA1FBDB111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ADA-108E-489C-BD49-B5048D309A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0598E-43A8-44E5-9B9C-266545B796C2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3244-1805-4E9E-9B6B-E8E65013E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C6B3-C2BB-4C37-819E-A8D6FCBADB5C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1A241-5E35-46FD-94A7-B330BFB10E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4C43-1EC7-4F84-A41A-B9CDC2F1A688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BD46-7CEF-4BF2-9A82-53566FD4D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70CE-3AFE-4865-AFE4-123FA90023D0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E8572-2D3A-4E84-8147-05190BD99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5DAE-DE79-40F9-93E9-A1549EC5A68C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E0D8-C42C-4663-A49B-871CC3B05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689A-1907-4F43-954C-45EA0391C4C1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6E12-2589-4E60-BA94-29C0E9B29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09E9-2EC5-404C-BCE3-09A900088E09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C804-77E4-43EC-BE07-C3A4A9044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623E9-6AE6-49E3-96DA-AAC09C15F534}" type="datetime1">
              <a:rPr lang="en-US"/>
              <a:pPr>
                <a:defRPr/>
              </a:pPr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B7C99B-A043-4DF5-99AF-6E6D89B8E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我的托负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My task</a:t>
            </a:r>
            <a:endParaRPr lang="en-US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Titus 1:1-5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636B8-2B10-426F-9E93-507EB5B28A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39ADA-108E-489C-BD49-B5048D309A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01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9" y="76200"/>
            <a:ext cx="4898571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兩種奴仆 </a:t>
            </a:r>
            <a:r>
              <a:rPr lang="en-US" altLang="zh-CN" dirty="0" smtClean="0"/>
              <a:t>Two Kinds of 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Wingdings 2" pitchFamily="18" charset="2"/>
              <a:buAutoNum type="alphaLcPeriod"/>
            </a:pPr>
            <a:r>
              <a:rPr lang="zh-CN" altLang="en-US" dirty="0" smtClean="0"/>
              <a:t>罪的奴仆 </a:t>
            </a:r>
            <a:r>
              <a:rPr lang="en-US" altLang="zh-CN" dirty="0" smtClean="0"/>
              <a:t>Slave of sin</a:t>
            </a:r>
          </a:p>
          <a:p>
            <a:pPr marL="650875" indent="-514350" eaLnBrk="1" hangingPunct="1">
              <a:buFont typeface="Wingdings 2" pitchFamily="18" charset="2"/>
              <a:buAutoNum type="alphaLcPeriod"/>
            </a:pPr>
            <a:r>
              <a:rPr lang="zh-CN" altLang="en-US" dirty="0" smtClean="0"/>
              <a:t>神的奴仆 </a:t>
            </a:r>
            <a:r>
              <a:rPr lang="en-US" altLang="zh-CN" dirty="0" smtClean="0"/>
              <a:t>Slave of God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en-US" dirty="0" smtClean="0"/>
              <a:t>	Col 1:13 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他救了我们脱离黑暗的权势，把我们迁到他爱子的国里；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13 </a:t>
            </a:r>
            <a:r>
              <a:rPr lang="en-US" dirty="0" smtClean="0"/>
              <a:t>For he has rescued us from the dominion of darkness and brought us into the kingdom of the Son he loves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en-US" dirty="0" smtClean="0"/>
              <a:t>	Gal 5:1 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基督释放了我们，叫我们得以自由。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It is for freedom that Christ has set us free. </a:t>
            </a:r>
          </a:p>
          <a:p>
            <a:pPr marL="650875" indent="-514350"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6DCDB-8F0E-46D9-8827-AA0363F0D1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7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err="1" smtClean="0"/>
              <a:t>Exo</a:t>
            </a:r>
            <a:r>
              <a:rPr lang="en-US" dirty="0" smtClean="0"/>
              <a:t> 21:2-6  </a:t>
            </a:r>
            <a:r>
              <a:rPr lang="zh-CN" altLang="en-US" dirty="0" smtClean="0"/>
              <a:t> 你若买希伯来人作奴仆，他必服事你六年；第七年他可以自由，白白地出去。</a:t>
            </a:r>
            <a:r>
              <a:rPr lang="en-US" altLang="zh-CN" dirty="0" smtClean="0"/>
              <a:t>  …  (5)  </a:t>
            </a:r>
            <a:r>
              <a:rPr lang="zh-CN" altLang="en-US" dirty="0" smtClean="0"/>
              <a:t> 倘或奴仆明说：</a:t>
            </a:r>
            <a:r>
              <a:rPr lang="en-US" altLang="zh-CN" dirty="0" smtClean="0"/>
              <a:t>『</a:t>
            </a:r>
            <a:r>
              <a:rPr lang="zh-CN" altLang="en-US" dirty="0" smtClean="0"/>
              <a:t>我爱我的主人和我的妻子儿女，不愿意自由出去。</a:t>
            </a:r>
            <a:r>
              <a:rPr lang="en-US" altLang="zh-CN" dirty="0" smtClean="0"/>
              <a:t>』  (6)  </a:t>
            </a:r>
            <a:r>
              <a:rPr lang="zh-CN" altLang="en-US" dirty="0" smtClean="0"/>
              <a:t> 他的主人就要带他到审判官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用锥子穿他的耳朵，他就永远服事主人。</a:t>
            </a:r>
            <a:endParaRPr lang="en-US" altLang="zh-CN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baseline="30000" dirty="0" smtClean="0"/>
              <a:t>	2 </a:t>
            </a:r>
            <a:r>
              <a:rPr lang="en-US" dirty="0" smtClean="0"/>
              <a:t>“If you buy a Hebrew servant, he is to serve you for six years. But in the seventh year, he shall go free, without paying anything… </a:t>
            </a:r>
            <a:r>
              <a:rPr lang="en-US" baseline="30000" dirty="0" smtClean="0"/>
              <a:t>5 </a:t>
            </a:r>
            <a:r>
              <a:rPr lang="en-US" dirty="0" smtClean="0"/>
              <a:t>“But if the servant declares, ‘I love my master and my wife and children and do not want to go free,’ </a:t>
            </a:r>
            <a:r>
              <a:rPr lang="en-US" baseline="30000" dirty="0" smtClean="0"/>
              <a:t>6 </a:t>
            </a:r>
            <a:r>
              <a:rPr lang="en-US" dirty="0" smtClean="0"/>
              <a:t>then his master must take him before the judges…pierce his ear with an awl. Then he will be his servant for life.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BA6DB-8988-4F5A-B8A6-44C278BCCC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Rom 6:16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CN" dirty="0" smtClean="0"/>
              <a:t>	… </a:t>
            </a:r>
            <a:r>
              <a:rPr lang="zh-CN" altLang="en-US" dirty="0" smtClean="0"/>
              <a:t>或作罪的奴仆，以至於死；或作顺命的奴仆，以至成义。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16 </a:t>
            </a:r>
            <a:r>
              <a:rPr lang="en-US" dirty="0" smtClean="0"/>
              <a:t>…whether you are slaves to sin, which leads to death, or to obedience, which leads to righteousness?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15EFC-52EE-4F9E-AC77-0B6714EFE24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</a:t>
            </a:r>
            <a:r>
              <a:rPr lang="zh-CN" altLang="en-US" dirty="0" smtClean="0"/>
              <a:t>我的托负 </a:t>
            </a:r>
            <a:r>
              <a:rPr lang="en-US" altLang="zh-CN" dirty="0" smtClean="0"/>
              <a:t>My Task (1b-3)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Tit 1:1 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dirty="0" smtClean="0"/>
              <a:t>神的仆人、</a:t>
            </a:r>
            <a:r>
              <a:rPr lang="zh-CN" altLang="en-US" u="sng" dirty="0" smtClean="0"/>
              <a:t>耶稣基督的使徒</a:t>
            </a:r>
            <a:r>
              <a:rPr lang="zh-CN" altLang="en-US" dirty="0" smtClean="0"/>
              <a:t>保罗（这是为着　神选民的信心，和那合乎敬虔真理的知识</a:t>
            </a:r>
            <a:r>
              <a:rPr lang="en-US" altLang="zh-CN" dirty="0" smtClean="0"/>
              <a:t>) [</a:t>
            </a:r>
            <a:r>
              <a:rPr lang="zh-CN" altLang="en-US" b="1" dirty="0" smtClean="0"/>
              <a:t>新譯本</a:t>
            </a:r>
            <a:r>
              <a:rPr lang="en-US" altLang="zh-CN" b="1" dirty="0" smtClean="0"/>
              <a:t>]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Paul, a servant of God and </a:t>
            </a:r>
            <a:r>
              <a:rPr lang="en-US" u="sng" dirty="0" smtClean="0"/>
              <a:t>an apostle of Jesus Christ </a:t>
            </a:r>
            <a:r>
              <a:rPr lang="en-US" dirty="0" smtClean="0"/>
              <a:t>for the faith of God’s elect and the knowledge of the truth that leads to godliness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64983-2CDC-41A7-AE26-D40BE656F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2. </a:t>
            </a:r>
            <a:r>
              <a:rPr lang="zh-CN" altLang="en-US" dirty="0" smtClean="0"/>
              <a:t>我的托负 </a:t>
            </a:r>
            <a:r>
              <a:rPr lang="en-US" altLang="zh-CN" dirty="0" smtClean="0"/>
              <a:t>My Task (1b-3)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Wingdings 2" pitchFamily="18" charset="2"/>
              <a:buAutoNum type="alphaLcPeriod"/>
            </a:pPr>
            <a:r>
              <a:rPr lang="zh-CN" altLang="en-US" b="1" dirty="0" smtClean="0"/>
              <a:t>叫人信福音  </a:t>
            </a:r>
            <a:r>
              <a:rPr lang="en-US" altLang="zh-CN" b="1" dirty="0" smtClean="0"/>
              <a:t>Lead people to faith – 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en-US" altLang="zh-CN" b="1" dirty="0" smtClean="0"/>
              <a:t>	“</a:t>
            </a:r>
            <a:r>
              <a:rPr lang="zh-CN" altLang="en-US" dirty="0" smtClean="0"/>
              <a:t>神选民的信心</a:t>
            </a:r>
            <a:r>
              <a:rPr lang="en-US" altLang="zh-CN" dirty="0" smtClean="0"/>
              <a:t>” </a:t>
            </a:r>
            <a:br>
              <a:rPr lang="en-US" altLang="zh-CN" dirty="0" smtClean="0"/>
            </a:br>
            <a:r>
              <a:rPr lang="en-US" dirty="0" smtClean="0"/>
              <a:t>the faith of God’s elect </a:t>
            </a:r>
            <a:endParaRPr lang="en-US" altLang="zh-CN" dirty="0" smtClean="0"/>
          </a:p>
          <a:p>
            <a:pPr marL="650875" indent="-514350" eaLnBrk="1" hangingPunct="1">
              <a:buFont typeface="Lucida Sans" pitchFamily="34" charset="0"/>
              <a:buAutoNum type="alphaLcPeriod" startAt="2"/>
            </a:pPr>
            <a:r>
              <a:rPr lang="zh-CN" altLang="en-US" dirty="0" smtClean="0"/>
              <a:t>造就信徒 </a:t>
            </a:r>
            <a:r>
              <a:rPr lang="en-US" altLang="zh-CN" dirty="0" smtClean="0"/>
              <a:t>Teach saints to grow –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en-US" altLang="zh-CN" dirty="0" smtClean="0"/>
              <a:t>	“</a:t>
            </a:r>
            <a:r>
              <a:rPr lang="zh-CN" altLang="en-US" dirty="0" smtClean="0"/>
              <a:t>那合乎敬虔真理的知识</a:t>
            </a:r>
            <a:r>
              <a:rPr lang="en-US" altLang="zh-CN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knowledge of the truth that leads to godliness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5CF95-6316-4478-BBF6-11F821CE4D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3.</a:t>
            </a:r>
            <a:r>
              <a:rPr lang="zh-CN" altLang="en-US" dirty="0" smtClean="0"/>
              <a:t>我的盼望 </a:t>
            </a:r>
            <a:r>
              <a:rPr lang="en-US" dirty="0" smtClean="0"/>
              <a:t>My Hope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Tit 1:2-3  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盼望那无谎言的神在万古之先所应许的永生，</a:t>
            </a:r>
            <a:r>
              <a:rPr lang="en-US" altLang="zh-CN" dirty="0" smtClean="0"/>
              <a:t>  (3)  </a:t>
            </a:r>
            <a:r>
              <a:rPr lang="zh-CN" altLang="en-US" dirty="0" smtClean="0"/>
              <a:t> 到了日期，藉著传扬的工夫把他的道显明了；这传扬的责任是按著神我们救主的命令交托了我。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a faith and knowledge resting on the hope of eternal life, which God, who does not lie, promised before the beginning of time, </a:t>
            </a:r>
            <a:r>
              <a:rPr lang="en-US" baseline="30000" dirty="0" smtClean="0"/>
              <a:t>3 </a:t>
            </a:r>
            <a:r>
              <a:rPr lang="en-US" dirty="0" smtClean="0"/>
              <a:t>and at his appointed season he brought his word to light through the preaching entrusted to me by the command of God our Savior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D0B66-FEDE-4047-9644-8786FF816F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3.</a:t>
            </a:r>
            <a:r>
              <a:rPr lang="zh-CN" altLang="en-US" dirty="0" smtClean="0"/>
              <a:t>我的盼望 </a:t>
            </a:r>
            <a:r>
              <a:rPr lang="en-US" dirty="0" smtClean="0"/>
              <a:t>My Hope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Tit 1:4-5  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现在写信给提多，就是照著我们共信之道作我真儿子的。愿恩惠、平安从父神和我们的救主基督耶稣归与你。</a:t>
            </a:r>
            <a:r>
              <a:rPr lang="en-US" altLang="zh-CN" dirty="0" smtClean="0"/>
              <a:t>  (5)  </a:t>
            </a:r>
            <a:r>
              <a:rPr lang="zh-CN" altLang="en-US" dirty="0" smtClean="0"/>
              <a:t> 我从前留你在革哩底，是要你将那没有办完的事都办整齐了，又照我所吩咐你的，在各城设立长老。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4 </a:t>
            </a:r>
            <a:r>
              <a:rPr lang="en-US" dirty="0" smtClean="0"/>
              <a:t>To Titus, my true son in our common faith: Grace and peace from God the Father and Christ Jesus our Savior. </a:t>
            </a:r>
            <a:r>
              <a:rPr lang="en-US" baseline="30000" dirty="0" smtClean="0"/>
              <a:t>5 </a:t>
            </a:r>
            <a:r>
              <a:rPr lang="en-US" dirty="0" smtClean="0"/>
              <a:t>The reason I left you in Crete was that you might straighten out what was left unfinished and appoint elders in every town, as I directed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C86D8-424A-4D98-BEFF-094598A085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zh-CN" altLang="en-US" sz="5400" smtClean="0"/>
              <a:t>我的身份</a:t>
            </a:r>
            <a:r>
              <a:rPr lang="en-US" altLang="zh-CN" sz="5400" smtClean="0"/>
              <a:t>?</a:t>
            </a:r>
            <a:r>
              <a:rPr lang="zh-CN" altLang="en-US" sz="5400" smtClean="0"/>
              <a:t> </a:t>
            </a:r>
            <a:r>
              <a:rPr lang="en-US" sz="5400" smtClean="0"/>
              <a:t>My Identity?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zh-CN" altLang="en-US" sz="5400" smtClean="0"/>
              <a:t>我的托负</a:t>
            </a:r>
            <a:r>
              <a:rPr lang="en-US" altLang="zh-CN" sz="5400" smtClean="0"/>
              <a:t>?</a:t>
            </a:r>
            <a:r>
              <a:rPr lang="zh-CN" altLang="en-US" sz="5400" smtClean="0"/>
              <a:t> </a:t>
            </a:r>
            <a:r>
              <a:rPr lang="en-US" altLang="zh-CN" sz="5400" smtClean="0"/>
              <a:t>My Task?</a:t>
            </a:r>
            <a:endParaRPr lang="en-US" sz="54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zh-CN" altLang="en-US" sz="5400" smtClean="0"/>
              <a:t>我的盼望</a:t>
            </a:r>
            <a:r>
              <a:rPr lang="en-US" altLang="zh-CN" sz="5400" smtClean="0"/>
              <a:t>?</a:t>
            </a:r>
            <a:r>
              <a:rPr lang="zh-CN" altLang="en-US" sz="5400" smtClean="0"/>
              <a:t> </a:t>
            </a:r>
            <a:r>
              <a:rPr lang="en-US" sz="5400" smtClean="0"/>
              <a:t>My Hope?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7CDAF-1E2A-4E77-8065-450D4E9E0ED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John 4:34 </a:t>
            </a:r>
          </a:p>
          <a:p>
            <a:pPr marL="0" indent="0">
              <a:buNone/>
            </a:pPr>
            <a:r>
              <a:rPr lang="en-US" baseline="30000" dirty="0" smtClean="0">
                <a:latin typeface="SimSun" pitchFamily="2" charset="-122"/>
                <a:ea typeface="SimSun" pitchFamily="2" charset="-122"/>
              </a:rPr>
              <a:t>34</a:t>
            </a:r>
            <a:r>
              <a:rPr lang="en-US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zh-HK" altLang="en-US" dirty="0" smtClean="0">
                <a:latin typeface="SimSun" pitchFamily="2" charset="-122"/>
                <a:ea typeface="SimSun" pitchFamily="2" charset="-122"/>
              </a:rPr>
              <a:t>耶穌說：「我的食物就是遵行差我來者的旨意，做成他的工。 </a:t>
            </a:r>
          </a:p>
          <a:p>
            <a:pPr marL="0" indent="0">
              <a:buNone/>
            </a:pPr>
            <a:r>
              <a:rPr lang="en-US" baseline="30000" dirty="0" smtClean="0"/>
              <a:t>34</a:t>
            </a:r>
            <a:r>
              <a:rPr lang="en-US" dirty="0" smtClean="0"/>
              <a:t> </a:t>
            </a:r>
            <a:r>
              <a:rPr lang="en-US" dirty="0" smtClean="0"/>
              <a:t>“My food,” said Jesus, “is to do the will of him who sent me and to finish his work.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39ADA-108E-489C-BD49-B5048D309A6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33400"/>
            <a:ext cx="42338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41B0B-F961-45D1-A21E-4954C71E40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53000" y="1981200"/>
            <a:ext cx="3505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Physical Description of Paul from “</a:t>
            </a:r>
            <a:r>
              <a:rPr lang="en-US" sz="1600" i="1" dirty="0" smtClean="0">
                <a:solidFill>
                  <a:schemeClr val="bg1"/>
                </a:solidFill>
              </a:rPr>
              <a:t>The Acts of Paul and </a:t>
            </a:r>
            <a:r>
              <a:rPr lang="en-US" sz="1600" i="1" dirty="0" err="1" smtClean="0">
                <a:solidFill>
                  <a:schemeClr val="bg1"/>
                </a:solidFill>
              </a:rPr>
              <a:t>Thecla</a:t>
            </a:r>
            <a:r>
              <a:rPr lang="en-US" sz="1600" i="1" dirty="0" smtClean="0">
                <a:solidFill>
                  <a:schemeClr val="bg1"/>
                </a:solidFill>
              </a:rPr>
              <a:t>”  </a:t>
            </a:r>
            <a:r>
              <a:rPr lang="en-US" sz="1600" dirty="0" smtClean="0">
                <a:solidFill>
                  <a:schemeClr val="bg1"/>
                </a:solidFill>
              </a:rPr>
              <a:t>(2</a:t>
            </a:r>
            <a:r>
              <a:rPr lang="en-US" sz="1600" baseline="30000" dirty="0" smtClean="0">
                <a:solidFill>
                  <a:schemeClr val="bg1"/>
                </a:solidFill>
              </a:rPr>
              <a:t>nd</a:t>
            </a:r>
            <a:r>
              <a:rPr lang="en-US" sz="1600" dirty="0" smtClean="0">
                <a:solidFill>
                  <a:schemeClr val="bg1"/>
                </a:solidFill>
              </a:rPr>
              <a:t> century)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“A man small of stature, with a bald head and crooked legs, in a good state of body, with eyebrows meeting and nose somewhat hooked, full of friendliness.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Apostle Paul</a:t>
            </a:r>
          </a:p>
        </p:txBody>
      </p:sp>
      <p:pic>
        <p:nvPicPr>
          <p:cNvPr id="5125" name="Content Placeholder 4" descr="stpaulicon_1432903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2425" y="2133600"/>
            <a:ext cx="4067175" cy="3429000"/>
          </a:xfrm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533400" y="57150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4</a:t>
            </a:r>
            <a:r>
              <a:rPr lang="en-US" baseline="30000">
                <a:latin typeface="Book Antiqua" pitchFamily="18" charset="0"/>
              </a:rPr>
              <a:t>th</a:t>
            </a:r>
            <a:r>
              <a:rPr lang="en-US">
                <a:latin typeface="Book Antiqua" pitchFamily="18" charset="0"/>
              </a:rPr>
              <a:t> century icon—the oldest image known of Apostle Paul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87363-2AF1-4564-B111-D81A36A1AA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tx1"/>
                </a:solidFill>
              </a:rPr>
              <a:t>保罗生平 </a:t>
            </a:r>
            <a:r>
              <a:rPr lang="en-US" altLang="zh-CN" sz="4400" dirty="0" smtClean="0">
                <a:solidFill>
                  <a:schemeClr val="tx1"/>
                </a:solidFill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</a:rPr>
            </a:br>
            <a:r>
              <a:rPr lang="en-US" dirty="0" smtClean="0"/>
              <a:t>Chronology of Paul’s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76400"/>
          <a:ext cx="8229600" cy="502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29400"/>
                <a:gridCol w="1600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保罗在路上遇见主归信耶稣 </a:t>
                      </a:r>
                      <a:r>
                        <a:rPr kumimoji="0" 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Conversion of Paul</a:t>
                      </a:r>
                      <a:r>
                        <a:rPr kumimoji="0" lang="en-US" sz="2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2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33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保罗信主后第一次到耶路撒冷 </a:t>
                      </a:r>
                      <a:endParaRPr kumimoji="0" lang="en-US" altLang="zh-CN" sz="2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Paul's First Visit to Jerusalem After Conversion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35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巴拿巴找保罗往安提阿事奉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Barnabas fetches Paul from Tarsus</a:t>
                      </a:r>
                      <a:r>
                        <a:rPr kumimoji="0" lang="en-US" altLang="zh-CN" sz="2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Antioch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45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第一次</a:t>
                      </a:r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宣教旅行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altLang="zh-CN" sz="2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Missionary Journey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47-48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耶路撒冷会议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Jerusalem Council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49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第二次</a:t>
                      </a:r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宣教旅行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altLang="zh-CN" sz="2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Missionary Journey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50-52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第三次</a:t>
                      </a:r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宣教旅行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altLang="zh-CN" sz="23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altLang="zh-CN" sz="2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Missionary Journey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52-57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在耶路撒冷被捕，被囚于该撒利亚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rrest at Jerusalem, imprisonment at Caesarea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57 AD</a:t>
                      </a:r>
                      <a:endParaRPr lang="en-US" sz="2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在罗马被关 </a:t>
                      </a:r>
                      <a:r>
                        <a:rPr kumimoji="0" lang="en-US" altLang="zh-CN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en-US" sz="2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mprisonment at Rome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60-62 AD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4F18A-3559-424D-AE48-6EF0E6E507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564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520-BD11-4416-BAFC-ACD41AC04E3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95400"/>
            <a:ext cx="50276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3552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F6164-0376-4618-B3F7-22BC87D418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tx1"/>
                </a:solidFill>
              </a:rPr>
              <a:t>保罗生平 </a:t>
            </a:r>
            <a:r>
              <a:rPr lang="en-US" altLang="zh-CN" sz="4400" dirty="0" smtClean="0">
                <a:solidFill>
                  <a:schemeClr val="tx1"/>
                </a:solidFill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</a:rPr>
            </a:br>
            <a:r>
              <a:rPr lang="en-US" dirty="0" smtClean="0"/>
              <a:t>Chronology of Paul’s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2194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294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被释放 </a:t>
                      </a:r>
                      <a:r>
                        <a:rPr kumimoji="0"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Release from prison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62 AD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写教牧书信（提前、多、提后）</a:t>
                      </a:r>
                      <a:r>
                        <a:rPr kumimoji="0"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Wrote</a:t>
                      </a:r>
                      <a:r>
                        <a:rPr kumimoji="0" lang="en-US" altLang="zh-CN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pastoral epistles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62-65 AD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在罗马被软禁 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imprisonment</a:t>
                      </a:r>
                      <a:r>
                        <a:rPr kumimoji="0"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Rome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zh-CN" alt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殉道 </a:t>
                      </a:r>
                      <a:r>
                        <a:rPr kumimoji="0" lang="en-US" altLang="zh-CN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artyrdom at Rome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 AD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8EE8-04C8-4F99-A15F-F8C459DE0EF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1. </a:t>
            </a:r>
            <a:r>
              <a:rPr lang="zh-CN" altLang="en-US" dirty="0" smtClean="0"/>
              <a:t>我的身份 </a:t>
            </a:r>
            <a:r>
              <a:rPr lang="en-US" dirty="0" smtClean="0"/>
              <a:t>My Identity (1a)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Tit 1:1 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u="sng" dirty="0" smtClean="0"/>
              <a:t>神的仆人</a:t>
            </a:r>
            <a:r>
              <a:rPr lang="zh-CN" altLang="en-US" b="1" dirty="0" smtClean="0"/>
              <a:t>，耶稣基督的使徒保罗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1 </a:t>
            </a:r>
            <a:r>
              <a:rPr lang="en-US" dirty="0" smtClean="0"/>
              <a:t>Paul, </a:t>
            </a:r>
            <a:r>
              <a:rPr lang="en-US" u="sng" dirty="0" smtClean="0"/>
              <a:t>a servant of God </a:t>
            </a:r>
            <a:r>
              <a:rPr lang="en-US" dirty="0" smtClean="0"/>
              <a:t>and an apostle of Jesus Christ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CB1B-CF26-4A97-9704-7D36D7E34F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 smtClean="0"/>
              <a:t>兩種奴仆 </a:t>
            </a:r>
            <a:r>
              <a:rPr lang="en-US" altLang="zh-CN" dirty="0" smtClean="0"/>
              <a:t>Two Kinds of Slave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 eaLnBrk="1" hangingPunct="1">
              <a:buFont typeface="Wingdings 2" pitchFamily="18" charset="2"/>
              <a:buAutoNum type="alphaLcPeriod"/>
            </a:pPr>
            <a:r>
              <a:rPr lang="zh-CN" altLang="en-US" dirty="0" smtClean="0"/>
              <a:t>罪的奴仆 </a:t>
            </a:r>
            <a:r>
              <a:rPr lang="en-US" altLang="zh-CN" dirty="0" smtClean="0"/>
              <a:t>Slave of sin</a:t>
            </a:r>
          </a:p>
          <a:p>
            <a:pPr marL="650875" indent="-514350" eaLnBrk="1" hangingPunct="1">
              <a:buFont typeface="Wingdings 2" pitchFamily="18" charset="2"/>
              <a:buNone/>
            </a:pPr>
            <a:r>
              <a:rPr lang="en-US" dirty="0" smtClean="0"/>
              <a:t>	Eph 2:2 </a:t>
            </a: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… </a:t>
            </a:r>
            <a:r>
              <a:rPr lang="zh-CN" altLang="en-US" dirty="0" smtClean="0"/>
              <a:t>随从今世的风俗，顺服空中掌权者的首领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2 </a:t>
            </a:r>
            <a:r>
              <a:rPr lang="en-US" dirty="0" smtClean="0"/>
              <a:t>in which you used to live when you followed the ways of this world and of the ruler of the kingdom of the air,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846E4-0583-471E-A622-0BDC8C9F54F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724</TotalTime>
  <Words>570</Words>
  <Application>Microsoft Office PowerPoint</Application>
  <PresentationFormat>On-screen Show (4:3)</PresentationFormat>
  <Paragraphs>104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我的托负 My task</vt:lpstr>
      <vt:lpstr>Slide 2</vt:lpstr>
      <vt:lpstr>Apostle Paul</vt:lpstr>
      <vt:lpstr>保罗生平  Chronology of Paul’s Life</vt:lpstr>
      <vt:lpstr>Slide 5</vt:lpstr>
      <vt:lpstr>Slide 6</vt:lpstr>
      <vt:lpstr>保罗生平  Chronology of Paul’s Life</vt:lpstr>
      <vt:lpstr>1. 我的身份 My Identity (1a)</vt:lpstr>
      <vt:lpstr>兩種奴仆 Two Kinds of Slave</vt:lpstr>
      <vt:lpstr>Slide 10</vt:lpstr>
      <vt:lpstr>兩種奴仆 Two Kinds of Slave</vt:lpstr>
      <vt:lpstr>Slide 12</vt:lpstr>
      <vt:lpstr>Slide 13</vt:lpstr>
      <vt:lpstr>2. 我的托负 My Task (1b-3)</vt:lpstr>
      <vt:lpstr>2. 我的托负 My Task (1b-3)</vt:lpstr>
      <vt:lpstr>3.我的盼望 My Hope</vt:lpstr>
      <vt:lpstr>3.我的盼望 My Hope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</dc:title>
  <dc:creator>Mike</dc:creator>
  <cp:lastModifiedBy>Windows User</cp:lastModifiedBy>
  <cp:revision>8</cp:revision>
  <dcterms:created xsi:type="dcterms:W3CDTF">2011-04-27T15:02:47Z</dcterms:created>
  <dcterms:modified xsi:type="dcterms:W3CDTF">2018-05-30T14:28:29Z</dcterms:modified>
</cp:coreProperties>
</file>